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media/image2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2"/>
  </p:notesMasterIdLst>
  <p:sldIdLst>
    <p:sldId id="283" r:id="rId4"/>
    <p:sldId id="298" r:id="rId5"/>
    <p:sldId id="365" r:id="rId6"/>
    <p:sldId id="386" r:id="rId7"/>
    <p:sldId id="388" r:id="rId8"/>
    <p:sldId id="387" r:id="rId9"/>
    <p:sldId id="391" r:id="rId10"/>
    <p:sldId id="389" r:id="rId11"/>
    <p:sldId id="390" r:id="rId12"/>
    <p:sldId id="326" r:id="rId13"/>
    <p:sldId id="392" r:id="rId14"/>
    <p:sldId id="393" r:id="rId15"/>
    <p:sldId id="394" r:id="rId16"/>
    <p:sldId id="401" r:id="rId17"/>
    <p:sldId id="402" r:id="rId18"/>
    <p:sldId id="405" r:id="rId19"/>
    <p:sldId id="395" r:id="rId20"/>
    <p:sldId id="28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CCCC"/>
    <a:srgbClr val="F59D61"/>
    <a:srgbClr val="F8BE96"/>
    <a:srgbClr val="CEE0EC"/>
    <a:srgbClr val="FFFF0D"/>
    <a:srgbClr val="FCF600"/>
    <a:srgbClr val="FFFF9F"/>
    <a:srgbClr val="FFFFFF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3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960B4-59D5-415D-B7B6-33DFF6B1018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9E389-A181-47CF-B8F9-8C9011BA13D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/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  <a:endParaRPr lang="en-US" altLang="ko-KR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  <a:endParaRPr lang="en-US" altLang="ko-KR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8" name="Rectangle 7" descr="Tag=AccentColor&#10;Flavor=Light&#10;Target=FillAndLine"/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048A-FB7F-4222-9257-CABB5498147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70DDA-6144-402A-A89B-8BB16C43848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7" name="Rectangle 6" descr="Tag=AccentColor&#10;Flavor=Light&#10;Target=FillAndLine"/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9" name="Rectangle 8" descr="Tag=AccentColor&#10;Flavor=Light&#10;Target=FillAndLine"/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11" name="Rectangle 10" descr="Tag=AccentColor&#10;Flavor=Light&#10;Target=FillAndLine"/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6" name="Rectangle 6" descr="Tag=AccentColor&#10;Flavor=Light&#10;Target=FillAndLine"/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8" name="Rectangle 6" descr="Tag=AccentColor&#10;Flavor=Light&#10;Target=FillAndLine"/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8" name="Rectangle 6" descr="Tag=AccentColor&#10;Flavor=Light&#10;Target=FillAndLine"/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D048A-FB7F-4222-9257-CABB5498147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70DDA-6144-402A-A89B-8BB16C43848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GIF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universdemaclasse.blogspot.com/2012/08/le-dossier-du-remplacant.html" TargetMode="External"/><Relationship Id="rId3" Type="http://schemas.microsoft.com/office/2007/relationships/hdphoto" Target="../media/image23.wdp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microsoft.com/office/2007/relationships/media" Target="../media/media5.mp3"/><Relationship Id="rId4" Type="http://schemas.openxmlformats.org/officeDocument/2006/relationships/audio" Target="../media/media5.mp3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7" Type="http://schemas.microsoft.com/office/2007/relationships/media" Target="../media/media7.mp3"/><Relationship Id="rId6" Type="http://schemas.openxmlformats.org/officeDocument/2006/relationships/audio" Target="../media/media7.mp3"/><Relationship Id="rId5" Type="http://schemas.openxmlformats.org/officeDocument/2006/relationships/image" Target="../media/image28.png"/><Relationship Id="rId4" Type="http://schemas.openxmlformats.org/officeDocument/2006/relationships/image" Target="../media/image12.png"/><Relationship Id="rId3" Type="http://schemas.microsoft.com/office/2007/relationships/media" Target="../media/media6.mp3"/><Relationship Id="rId2" Type="http://schemas.openxmlformats.org/officeDocument/2006/relationships/audio" Target="../media/media6.mp3"/><Relationship Id="rId1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12.png"/><Relationship Id="rId4" Type="http://schemas.microsoft.com/office/2007/relationships/media" Target="../media/media8.mp3"/><Relationship Id="rId3" Type="http://schemas.openxmlformats.org/officeDocument/2006/relationships/audio" Target="../media/media8.mp3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31.png"/><Relationship Id="rId1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31.png"/><Relationship Id="rId1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31.png"/><Relationship Id="rId1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2.svg"/><Relationship Id="rId4" Type="http://schemas.openxmlformats.org/officeDocument/2006/relationships/image" Target="../media/image34.png"/><Relationship Id="rId3" Type="http://schemas.openxmlformats.org/officeDocument/2006/relationships/image" Target="../media/image1.svg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media" Target="../media/media9.mp4"/><Relationship Id="rId3" Type="http://schemas.openxmlformats.org/officeDocument/2006/relationships/video" Target="../media/media9.mp4"/><Relationship Id="rId2" Type="http://schemas.openxmlformats.org/officeDocument/2006/relationships/image" Target="../media/image35.GIF"/><Relationship Id="rId1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12.png"/><Relationship Id="rId4" Type="http://schemas.microsoft.com/office/2007/relationships/media" Target="../media/media3.mp3"/><Relationship Id="rId3" Type="http://schemas.openxmlformats.org/officeDocument/2006/relationships/audio" Target="../media/media3.mp3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12.png"/><Relationship Id="rId4" Type="http://schemas.microsoft.com/office/2007/relationships/media" Target="../media/media4.mp3"/><Relationship Id="rId3" Type="http://schemas.openxmlformats.org/officeDocument/2006/relationships/audio" Target="../media/media4.mp3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92350" y="1203960"/>
            <a:ext cx="8138160" cy="356616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7400" u="sng"/>
              <a:t>Unit starter:</a:t>
            </a:r>
            <a:endParaRPr lang="en-US" sz="740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628265" y="4620895"/>
            <a:ext cx="4434205" cy="157289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j-lt"/>
              </a:rPr>
              <a:t>Lesson </a:t>
            </a:r>
            <a:r>
              <a:rPr lang="vi-VN" altLang="en-US" b="1" dirty="0">
                <a:latin typeface="+mj-lt"/>
              </a:rPr>
              <a:t>five</a:t>
            </a:r>
            <a:endParaRPr lang="vi-VN" altLang="en-US" b="1" dirty="0">
              <a:latin typeface="+mj-lt"/>
            </a:endParaRPr>
          </a:p>
        </p:txBody>
      </p:sp>
      <p:sp>
        <p:nvSpPr>
          <p:cNvPr id="29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90338" y="440926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E9EF3E"/>
          </a:solidFill>
          <a:ln w="38100" cap="rnd">
            <a:solidFill>
              <a:srgbClr val="E9EF3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75303" y="2085300"/>
            <a:ext cx="2722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+mj-lt"/>
              </a:rPr>
              <a:t>Grade </a:t>
            </a:r>
            <a:r>
              <a:rPr lang="vi-VN" altLang="en-US" sz="3600" dirty="0">
                <a:latin typeface="+mj-lt"/>
              </a:rPr>
              <a:t>2</a:t>
            </a:r>
            <a:endParaRPr lang="vi-VN" altLang="en-US" sz="3600" dirty="0">
              <a:latin typeface="+mj-lt"/>
            </a:endParaRPr>
          </a:p>
        </p:txBody>
      </p:sp>
      <p:pic>
        <p:nvPicPr>
          <p:cNvPr id="4098" name="Picture 2" descr="Animations of a cute cloud. (With images) | Hello friends images ..."/>
          <p:cNvPicPr>
            <a:picLocks noChangeAspect="1" noChangeArrowheads="1" noCrop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-154940" y="959485"/>
            <a:ext cx="3498850" cy="289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5"/>
          <p:cNvSpPr txBox="1"/>
          <p:nvPr/>
        </p:nvSpPr>
        <p:spPr>
          <a:xfrm>
            <a:off x="1139190" y="558800"/>
            <a:ext cx="101898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spcAft>
                <a:spcPts val="600"/>
              </a:spcAft>
            </a:pPr>
            <a:r>
              <a:rPr lang="en-US" sz="48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+mj-lt"/>
              </a:rPr>
              <a:t>Ph</a:t>
            </a:r>
            <a:r>
              <a:rPr lang="vi-VN" altLang="en-US" sz="48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+mj-lt"/>
              </a:rPr>
              <a:t>ú Hòa Đông Primary School</a:t>
            </a:r>
            <a:endParaRPr lang="vi-VN" altLang="en-US" sz="4800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35" y="0"/>
            <a:ext cx="4623435" cy="4206240"/>
          </a:xfrm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7400" u="sng"/>
              <a:t>Unit starter:</a:t>
            </a:r>
            <a:endParaRPr lang="en-US" sz="740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89865" y="4636135"/>
            <a:ext cx="4434205" cy="157289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j-lt"/>
              </a:rPr>
              <a:t>Lesson </a:t>
            </a:r>
            <a:r>
              <a:rPr lang="vi-VN" altLang="en-US" b="1" dirty="0">
                <a:latin typeface="+mj-lt"/>
              </a:rPr>
              <a:t>six</a:t>
            </a:r>
            <a:endParaRPr lang="vi-VN" altLang="en-US" b="1" dirty="0">
              <a:latin typeface="+mj-lt"/>
            </a:endParaRPr>
          </a:p>
        </p:txBody>
      </p:sp>
      <p:sp>
        <p:nvSpPr>
          <p:cNvPr id="29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90338" y="440926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E9EF3E"/>
          </a:solidFill>
          <a:ln w="38100" cap="rnd">
            <a:solidFill>
              <a:srgbClr val="E9EF3E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35" r="12137" b="2"/>
          <a:stretch>
            <a:fillRect/>
          </a:stretch>
        </p:blipFill>
        <p:spPr>
          <a:xfrm>
            <a:off x="4673442" y="10"/>
            <a:ext cx="7518558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/>
          <p:cNvSpPr txBox="1"/>
          <p:nvPr/>
        </p:nvSpPr>
        <p:spPr>
          <a:xfrm>
            <a:off x="841248" y="613370"/>
            <a:ext cx="27224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dirty="0">
                <a:latin typeface="+mj-lt"/>
              </a:rPr>
              <a:t>Grade 2</a:t>
            </a:r>
            <a:endParaRPr lang="en-US" sz="360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97681" y="6657945"/>
            <a:ext cx="1494319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://universdemaclasse.blogspot.com/2012/08/le-dossier-du-remplacant.html"/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-sa/3.0/"/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3021" t="25370" r="45938" b="66019"/>
          <a:stretch>
            <a:fillRect/>
          </a:stretch>
        </p:blipFill>
        <p:spPr>
          <a:xfrm>
            <a:off x="2362200" y="457200"/>
            <a:ext cx="8976360" cy="8515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34583" t="16481" r="36042" b="44352"/>
          <a:stretch>
            <a:fillRect/>
          </a:stretch>
        </p:blipFill>
        <p:spPr>
          <a:xfrm>
            <a:off x="1950720" y="1308735"/>
            <a:ext cx="6490970" cy="4868545"/>
          </a:xfrm>
          <a:prstGeom prst="rect">
            <a:avLst/>
          </a:prstGeom>
        </p:spPr>
      </p:pic>
      <p:pic>
        <p:nvPicPr>
          <p:cNvPr id="7" name="Track 016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4230" y="536575"/>
            <a:ext cx="541020" cy="69342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44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Track 01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0590" y="407670"/>
            <a:ext cx="495300" cy="495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rcRect l="20521" t="32407" r="24896" b="13611"/>
          <a:stretch>
            <a:fillRect/>
          </a:stretch>
        </p:blipFill>
        <p:spPr>
          <a:xfrm>
            <a:off x="381000" y="407670"/>
            <a:ext cx="11322685" cy="6298565"/>
          </a:xfrm>
          <a:prstGeom prst="rect">
            <a:avLst/>
          </a:prstGeom>
        </p:spPr>
      </p:pic>
      <p:pic>
        <p:nvPicPr>
          <p:cNvPr id="5" name="Track 017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15890" y="407670"/>
            <a:ext cx="556260" cy="6477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91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624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19792" t="23333" r="23646" b="34352"/>
          <a:stretch>
            <a:fillRect/>
          </a:stretch>
        </p:blipFill>
        <p:spPr>
          <a:xfrm>
            <a:off x="609600" y="442595"/>
            <a:ext cx="11208385" cy="6148070"/>
          </a:xfrm>
          <a:prstGeom prst="rect">
            <a:avLst/>
          </a:prstGeom>
        </p:spPr>
      </p:pic>
      <p:pic>
        <p:nvPicPr>
          <p:cNvPr id="4" name="Track 018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59830" y="575310"/>
            <a:ext cx="449580" cy="739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Requires="p14">
        <p15:prstTrans prst="airplan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21354" t="52593" r="27396" b="20463"/>
          <a:stretch>
            <a:fillRect/>
          </a:stretch>
        </p:blipFill>
        <p:spPr>
          <a:xfrm>
            <a:off x="731520" y="701040"/>
            <a:ext cx="11033125" cy="5463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39123" t="52236" r="42188" b="41300"/>
          <a:stretch>
            <a:fillRect/>
          </a:stretch>
        </p:blipFill>
        <p:spPr>
          <a:xfrm>
            <a:off x="3520440" y="830580"/>
            <a:ext cx="4023360" cy="1310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23407" t="58831" r="67744" b="28430"/>
          <a:stretch>
            <a:fillRect/>
          </a:stretch>
        </p:blipFill>
        <p:spPr>
          <a:xfrm>
            <a:off x="1615440" y="91440"/>
            <a:ext cx="1905000" cy="2583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33672" t="58831" r="56630" b="22549"/>
          <a:stretch>
            <a:fillRect/>
          </a:stretch>
        </p:blipFill>
        <p:spPr>
          <a:xfrm>
            <a:off x="1524000" y="2880360"/>
            <a:ext cx="2087880" cy="3775710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4465320" y="3876675"/>
            <a:ext cx="4342765" cy="1234440"/>
          </a:xfrm>
          <a:prstGeom prst="wedgeRoundRectCallout">
            <a:avLst>
              <a:gd name="adj1" fmla="val -75894"/>
              <a:gd name="adj2" fmla="val -5021"/>
              <a:gd name="adj3" fmla="val 1666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7" name="Text Box 6"/>
          <p:cNvSpPr txBox="1"/>
          <p:nvPr/>
        </p:nvSpPr>
        <p:spPr>
          <a:xfrm>
            <a:off x="4876800" y="4213860"/>
            <a:ext cx="41757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4000"/>
              <a:t>It’s a big chair.</a:t>
            </a:r>
            <a:endParaRPr lang="vi-VN" altLang="en-US" sz="400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48325" t="58831" r="39712" b="22549"/>
          <a:stretch>
            <a:fillRect/>
          </a:stretch>
        </p:blipFill>
        <p:spPr>
          <a:xfrm>
            <a:off x="838200" y="0"/>
            <a:ext cx="2575560" cy="3775710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4693920" y="1575435"/>
            <a:ext cx="4342765" cy="1234440"/>
          </a:xfrm>
          <a:prstGeom prst="wedgeRoundRectCallout">
            <a:avLst>
              <a:gd name="adj1" fmla="val -75894"/>
              <a:gd name="adj2" fmla="val -5021"/>
              <a:gd name="adj3" fmla="val 1666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4860925" y="1839595"/>
            <a:ext cx="41757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4000"/>
              <a:t>It’s a big </a:t>
            </a:r>
            <a:r>
              <a:rPr lang="vi-VN" altLang="en-US" sz="4000"/>
              <a:t>cookie.</a:t>
            </a:r>
            <a:endParaRPr lang="vi-VN" altLang="en-US" sz="400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64323" t="62138" r="27466" b="28937"/>
          <a:stretch>
            <a:fillRect/>
          </a:stretch>
        </p:blipFill>
        <p:spPr>
          <a:xfrm>
            <a:off x="1341120" y="4312920"/>
            <a:ext cx="1767840" cy="180975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3924935" y="4600575"/>
            <a:ext cx="4342765" cy="1234440"/>
          </a:xfrm>
          <a:prstGeom prst="wedgeRoundRectCallout">
            <a:avLst>
              <a:gd name="adj1" fmla="val -75894"/>
              <a:gd name="adj2" fmla="val -5021"/>
              <a:gd name="adj3" fmla="val 1666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2" name="Text Box 11"/>
          <p:cNvSpPr txBox="1"/>
          <p:nvPr/>
        </p:nvSpPr>
        <p:spPr>
          <a:xfrm>
            <a:off x="4091940" y="4864735"/>
            <a:ext cx="41757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vi-VN" altLang="en-US" sz="4000"/>
              <a:t>It’s a l</a:t>
            </a:r>
            <a:r>
              <a:rPr lang="vi-VN" altLang="en-US" sz="4000"/>
              <a:t>ittle </a:t>
            </a:r>
            <a:r>
              <a:rPr lang="vi-VN" altLang="en-US" sz="4000"/>
              <a:t>cookie.</a:t>
            </a:r>
            <a:endParaRPr lang="vi-VN" altLang="en-US" sz="4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9" grpId="1"/>
      <p:bldP spid="8" grpId="1" animBg="1"/>
      <p:bldP spid="11" grpId="0" animBg="1"/>
      <p:bldP spid="12" grpId="0"/>
      <p:bldP spid="11" grpId="1" animBg="1"/>
      <p:bldP spid="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08475" y="2765425"/>
            <a:ext cx="451802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sng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Tasks: </a:t>
            </a:r>
            <a:r>
              <a:rPr kumimoji="0" lang="en-US" sz="4000" b="1" i="0" u="sng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Pristina" panose="03060402040406080204" pitchFamily="66" charset="0"/>
                <a:ea typeface="+mn-ea"/>
                <a:cs typeface="+mn-cs"/>
              </a:rPr>
              <a:t>Worktime!</a:t>
            </a:r>
            <a:endParaRPr kumimoji="0" lang="en-US" sz="4000" b="1" i="0" u="sng" strike="noStrike" kern="1200" cap="none" spc="0" normalizeH="0" baseline="0" noProof="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Pristina" panose="03060402040406080204" pitchFamily="66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3025" y="3519170"/>
            <a:ext cx="5438140" cy="212280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Kozuka Mincho Pr6N EL" panose="02020200000000000000" pitchFamily="18" charset="-128"/>
                <a:ea typeface="Kozuka Mincho Pr6N EL" panose="02020200000000000000" pitchFamily="18" charset="-128"/>
                <a:cs typeface="+mn-cs"/>
              </a:rPr>
              <a:t>Finish the works in your workbook!</a:t>
            </a:r>
            <a:r>
              <a:rPr kumimoji="0" lang="vi-VN" altLang="en-US" sz="4400" b="1" i="0" u="none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Kozuka Mincho Pr6N EL" panose="02020200000000000000" pitchFamily="18" charset="-128"/>
                <a:ea typeface="Kozuka Mincho Pr6N EL" panose="02020200000000000000" pitchFamily="18" charset="-128"/>
                <a:cs typeface="+mn-cs"/>
              </a:rPr>
              <a:t> p. 8-</a:t>
            </a:r>
            <a:r>
              <a:rPr kumimoji="0" lang="vi-VN" altLang="en-US" sz="4400" b="1" i="0" u="none" strike="noStrike" kern="1200" cap="none" spc="0" normalizeH="0" baseline="0" noProof="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Kozuka Mincho Pr6N EL" panose="02020200000000000000" pitchFamily="18" charset="-128"/>
                <a:ea typeface="Kozuka Mincho Pr6N EL" panose="02020200000000000000" pitchFamily="18" charset="-128"/>
                <a:cs typeface="+mn-cs"/>
              </a:rPr>
              <a:t>9</a:t>
            </a:r>
            <a:endParaRPr kumimoji="0" lang="vi-VN" altLang="en-US" sz="4400" b="1" i="0" u="none" strike="noStrike" kern="1200" cap="none" spc="0" normalizeH="0" baseline="0" noProof="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Kozuka Mincho Pr6N EL" panose="02020200000000000000" pitchFamily="18" charset="-128"/>
              <a:ea typeface="Kozuka Mincho Pr6N EL" panose="02020200000000000000" pitchFamily="18" charset="-128"/>
              <a:cs typeface="+mn-cs"/>
            </a:endParaRPr>
          </a:p>
        </p:txBody>
      </p:sp>
      <p:pic>
        <p:nvPicPr>
          <p:cNvPr id="11" name="Graphic 10" descr="Open boo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29235" y="4164965"/>
            <a:ext cx="3321050" cy="3321050"/>
          </a:xfrm>
          <a:prstGeom prst="rect">
            <a:avLst/>
          </a:prstGeom>
        </p:spPr>
      </p:pic>
      <p:pic>
        <p:nvPicPr>
          <p:cNvPr id="3" name="Graphic 2" descr="Pencil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69440" y="3964305"/>
            <a:ext cx="1315720" cy="1315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8881" y="759978"/>
            <a:ext cx="10909640" cy="1065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latin typeface="+mj-lt"/>
                <a:ea typeface="+mj-ea"/>
                <a:cs typeface="+mj-cs"/>
              </a:rPr>
              <a:t>Goodbye~!</a:t>
            </a:r>
            <a:endParaRPr lang="en-US" sz="6000" dirty="0">
              <a:latin typeface="+mj-lt"/>
              <a:ea typeface="+mj-ea"/>
              <a:cs typeface="+mj-cs"/>
            </a:endParaRPr>
          </a:p>
        </p:txBody>
      </p:sp>
      <p:sp>
        <p:nvSpPr>
          <p:cNvPr id="75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450080" y="1850683"/>
            <a:ext cx="3291840" cy="27432"/>
          </a:xfrm>
          <a:custGeom>
            <a:avLst/>
            <a:gdLst>
              <a:gd name="connsiteX0" fmla="*/ 0 w 3291840"/>
              <a:gd name="connsiteY0" fmla="*/ 0 h 27432"/>
              <a:gd name="connsiteX1" fmla="*/ 625450 w 3291840"/>
              <a:gd name="connsiteY1" fmla="*/ 0 h 27432"/>
              <a:gd name="connsiteX2" fmla="*/ 1283818 w 3291840"/>
              <a:gd name="connsiteY2" fmla="*/ 0 h 27432"/>
              <a:gd name="connsiteX3" fmla="*/ 1975104 w 3291840"/>
              <a:gd name="connsiteY3" fmla="*/ 0 h 27432"/>
              <a:gd name="connsiteX4" fmla="*/ 2666390 w 3291840"/>
              <a:gd name="connsiteY4" fmla="*/ 0 h 27432"/>
              <a:gd name="connsiteX5" fmla="*/ 3291840 w 3291840"/>
              <a:gd name="connsiteY5" fmla="*/ 0 h 27432"/>
              <a:gd name="connsiteX6" fmla="*/ 3291840 w 3291840"/>
              <a:gd name="connsiteY6" fmla="*/ 27432 h 27432"/>
              <a:gd name="connsiteX7" fmla="*/ 2567635 w 3291840"/>
              <a:gd name="connsiteY7" fmla="*/ 27432 h 27432"/>
              <a:gd name="connsiteX8" fmla="*/ 1843430 w 3291840"/>
              <a:gd name="connsiteY8" fmla="*/ 27432 h 27432"/>
              <a:gd name="connsiteX9" fmla="*/ 1185062 w 3291840"/>
              <a:gd name="connsiteY9" fmla="*/ 27432 h 27432"/>
              <a:gd name="connsiteX10" fmla="*/ 0 w 3291840"/>
              <a:gd name="connsiteY10" fmla="*/ 27432 h 27432"/>
              <a:gd name="connsiteX11" fmla="*/ 0 w 329184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91840" h="27432" fill="none" extrusionOk="0">
                <a:moveTo>
                  <a:pt x="0" y="0"/>
                </a:moveTo>
                <a:cubicBezTo>
                  <a:pt x="173613" y="5552"/>
                  <a:pt x="489242" y="1770"/>
                  <a:pt x="625450" y="0"/>
                </a:cubicBezTo>
                <a:cubicBezTo>
                  <a:pt x="761658" y="-1770"/>
                  <a:pt x="1015131" y="32079"/>
                  <a:pt x="1283818" y="0"/>
                </a:cubicBezTo>
                <a:cubicBezTo>
                  <a:pt x="1552505" y="-32079"/>
                  <a:pt x="1752773" y="10771"/>
                  <a:pt x="1975104" y="0"/>
                </a:cubicBezTo>
                <a:cubicBezTo>
                  <a:pt x="2197435" y="-10771"/>
                  <a:pt x="2433070" y="21341"/>
                  <a:pt x="2666390" y="0"/>
                </a:cubicBezTo>
                <a:cubicBezTo>
                  <a:pt x="2899710" y="-21341"/>
                  <a:pt x="3028437" y="16612"/>
                  <a:pt x="3291840" y="0"/>
                </a:cubicBezTo>
                <a:cubicBezTo>
                  <a:pt x="3290674" y="7395"/>
                  <a:pt x="3291885" y="21864"/>
                  <a:pt x="3291840" y="27432"/>
                </a:cubicBezTo>
                <a:cubicBezTo>
                  <a:pt x="3043276" y="47012"/>
                  <a:pt x="2921041" y="-3764"/>
                  <a:pt x="2567635" y="27432"/>
                </a:cubicBezTo>
                <a:cubicBezTo>
                  <a:pt x="2214230" y="58628"/>
                  <a:pt x="2189623" y="-3875"/>
                  <a:pt x="1843430" y="27432"/>
                </a:cubicBezTo>
                <a:cubicBezTo>
                  <a:pt x="1497237" y="58739"/>
                  <a:pt x="1492584" y="38324"/>
                  <a:pt x="1185062" y="27432"/>
                </a:cubicBezTo>
                <a:cubicBezTo>
                  <a:pt x="877540" y="16540"/>
                  <a:pt x="313238" y="555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91840" h="27432" stroke="0" extrusionOk="0">
                <a:moveTo>
                  <a:pt x="0" y="0"/>
                </a:moveTo>
                <a:cubicBezTo>
                  <a:pt x="281971" y="23935"/>
                  <a:pt x="485873" y="-14021"/>
                  <a:pt x="625450" y="0"/>
                </a:cubicBezTo>
                <a:cubicBezTo>
                  <a:pt x="765027" y="14021"/>
                  <a:pt x="1048900" y="27914"/>
                  <a:pt x="1185062" y="0"/>
                </a:cubicBezTo>
                <a:cubicBezTo>
                  <a:pt x="1321224" y="-27914"/>
                  <a:pt x="1648252" y="-3988"/>
                  <a:pt x="1909267" y="0"/>
                </a:cubicBezTo>
                <a:cubicBezTo>
                  <a:pt x="2170282" y="3988"/>
                  <a:pt x="2301957" y="25891"/>
                  <a:pt x="2534717" y="0"/>
                </a:cubicBezTo>
                <a:cubicBezTo>
                  <a:pt x="2767477" y="-25891"/>
                  <a:pt x="3078800" y="21500"/>
                  <a:pt x="3291840" y="0"/>
                </a:cubicBezTo>
                <a:cubicBezTo>
                  <a:pt x="3292033" y="12649"/>
                  <a:pt x="3290852" y="17989"/>
                  <a:pt x="3291840" y="27432"/>
                </a:cubicBezTo>
                <a:cubicBezTo>
                  <a:pt x="3120474" y="24858"/>
                  <a:pt x="2816568" y="13777"/>
                  <a:pt x="2633472" y="27432"/>
                </a:cubicBezTo>
                <a:cubicBezTo>
                  <a:pt x="2450376" y="41087"/>
                  <a:pt x="2160769" y="46494"/>
                  <a:pt x="1909267" y="27432"/>
                </a:cubicBezTo>
                <a:cubicBezTo>
                  <a:pt x="1657765" y="8370"/>
                  <a:pt x="1623992" y="18792"/>
                  <a:pt x="1349654" y="27432"/>
                </a:cubicBezTo>
                <a:cubicBezTo>
                  <a:pt x="1075316" y="36072"/>
                  <a:pt x="833426" y="43325"/>
                  <a:pt x="691286" y="27432"/>
                </a:cubicBezTo>
                <a:cubicBezTo>
                  <a:pt x="549146" y="11539"/>
                  <a:pt x="342011" y="33345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ye Bye GIFs - Get the best GIF on GIPHY"/>
          <p:cNvPicPr>
            <a:picLocks noChangeAspect="1" noChangeArrowheads="1" noCrop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49199" y="3755394"/>
            <a:ext cx="3826028" cy="27825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ye Bye Goodbye Goodbye Song for Kids Super Simple Songs - BlueConvert.com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0080" y="2000166"/>
            <a:ext cx="7460639" cy="41966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7" b="1"/>
          <a:stretch>
            <a:fillRect/>
          </a:stretch>
        </p:blipFill>
        <p:spPr>
          <a:xfrm>
            <a:off x="3969212" y="457200"/>
            <a:ext cx="5567263" cy="5550408"/>
          </a:xfrm>
          <a:prstGeom prst="rect">
            <a:avLst/>
          </a:prstGeom>
        </p:spPr>
      </p:pic>
      <p:sp>
        <p:nvSpPr>
          <p:cNvPr id="62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8882" y="639193"/>
            <a:ext cx="3571810" cy="3573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5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dern Love"/>
                <a:ea typeface="+mn-ea"/>
                <a:cs typeface="+mn-cs"/>
              </a:rPr>
              <a:t>Listen and sing</a:t>
            </a:r>
            <a:endParaRPr kumimoji="0" lang="en-US" sz="5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dern Love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endParaRPr kumimoji="0" lang="en-US" sz="5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dern Love"/>
              <a:ea typeface="+mn-ea"/>
              <a:cs typeface="+mn-cs"/>
            </a:endParaRPr>
          </a:p>
        </p:txBody>
      </p:sp>
      <p:sp>
        <p:nvSpPr>
          <p:cNvPr id="64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F33E00"/>
          </a:solidFill>
          <a:ln w="38100" cap="rnd">
            <a:solidFill>
              <a:srgbClr val="F33E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e Hand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6000" dirty="0"/>
              <a:t>Listen and sing along</a:t>
            </a:r>
            <a:endParaRPr lang="en-US" sz="6000" dirty="0"/>
          </a:p>
        </p:txBody>
      </p:sp>
      <p:pic>
        <p:nvPicPr>
          <p:cNvPr id="6" name="L1_Hello so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51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34688" t="17824" r="33229" b="6759"/>
          <a:stretch>
            <a:fillRect/>
          </a:stretch>
        </p:blipFill>
        <p:spPr>
          <a:xfrm>
            <a:off x="4237990" y="34290"/>
            <a:ext cx="7954010" cy="6790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0"/>
            <a:ext cx="1551940" cy="15519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16430" y="225425"/>
            <a:ext cx="9886950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Modern Love"/>
                <a:ea typeface="+mn-ea"/>
                <a:cs typeface="+mn-cs"/>
              </a:rPr>
              <a:t>Listen, point </a:t>
            </a:r>
            <a:r>
              <a:rPr lang="en-US" sz="540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Modern Love"/>
                <a:sym typeface="+mn-ea"/>
              </a:rPr>
              <a:t>and repeat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Modern Love"/>
              <a:ea typeface="+mn-ea"/>
              <a:cs typeface="+mn-cs"/>
              <a:sym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22188" t="34630" r="20833" b="13981"/>
          <a:stretch>
            <a:fillRect/>
          </a:stretch>
        </p:blipFill>
        <p:spPr>
          <a:xfrm>
            <a:off x="180340" y="1551940"/>
            <a:ext cx="11747500" cy="5097145"/>
          </a:xfrm>
          <a:prstGeom prst="rect">
            <a:avLst/>
          </a:prstGeom>
        </p:spPr>
      </p:pic>
      <p:pic>
        <p:nvPicPr>
          <p:cNvPr id="2" name="Track 013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79430" y="406400"/>
            <a:ext cx="510540" cy="617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196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9" name="TextBox 8"/>
          <p:cNvSpPr txBox="1"/>
          <p:nvPr/>
        </p:nvSpPr>
        <p:spPr>
          <a:xfrm>
            <a:off x="586105" y="1541145"/>
            <a:ext cx="2972435" cy="286131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Modern Love"/>
                <a:ea typeface="+mn-ea"/>
                <a:cs typeface="+mn-cs"/>
              </a:rPr>
              <a:t>Listen and chant.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Modern Love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49063" t="17222" r="20521" b="18426"/>
          <a:stretch>
            <a:fillRect/>
          </a:stretch>
        </p:blipFill>
        <p:spPr>
          <a:xfrm>
            <a:off x="3558540" y="670560"/>
            <a:ext cx="7817485" cy="5295900"/>
          </a:xfrm>
          <a:prstGeom prst="rect">
            <a:avLst/>
          </a:prstGeom>
        </p:spPr>
      </p:pic>
      <p:pic>
        <p:nvPicPr>
          <p:cNvPr id="2" name="Track 014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4470" y="4402455"/>
            <a:ext cx="586740" cy="754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87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22188" t="20370" r="20833" b="49537"/>
          <a:stretch>
            <a:fillRect/>
          </a:stretch>
        </p:blipFill>
        <p:spPr>
          <a:xfrm>
            <a:off x="121920" y="716280"/>
            <a:ext cx="11157585" cy="4883785"/>
          </a:xfrm>
          <a:prstGeom prst="rect">
            <a:avLst/>
          </a:prstGeom>
        </p:spPr>
      </p:pic>
      <p:pic>
        <p:nvPicPr>
          <p:cNvPr id="2" name="Track 015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50630" y="716280"/>
            <a:ext cx="662940" cy="845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7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2000">
                <p:cTn id="1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9" name="TextBox 8"/>
          <p:cNvSpPr txBox="1"/>
          <p:nvPr/>
        </p:nvSpPr>
        <p:spPr>
          <a:xfrm>
            <a:off x="255270" y="1002665"/>
            <a:ext cx="7941310" cy="175323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Modern Love"/>
                <a:ea typeface="+mn-ea"/>
                <a:cs typeface="+mn-cs"/>
              </a:rPr>
              <a:t>Listen to the sounds. Connect the letters.</a:t>
            </a:r>
            <a:r>
              <a:rPr lang="en-US" sz="540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Modern Love"/>
                <a:sym typeface="+mn-ea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Modern Love"/>
              <a:ea typeface="+mn-ea"/>
              <a:cs typeface="+mn-cs"/>
              <a:sym typeface="+mn-e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 l="3750" t="29259" r="10938" b="32500"/>
          <a:stretch>
            <a:fillRect/>
          </a:stretch>
        </p:blipFill>
        <p:spPr>
          <a:xfrm>
            <a:off x="0" y="2895600"/>
            <a:ext cx="12192000" cy="374904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2636520" y="4549140"/>
            <a:ext cx="6096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749040" y="4579620"/>
            <a:ext cx="655320" cy="115824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172200" y="4503420"/>
            <a:ext cx="609600" cy="119634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983480" y="5692140"/>
            <a:ext cx="579120" cy="762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366000" y="4579620"/>
            <a:ext cx="655320" cy="115824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8615680" y="4503420"/>
            <a:ext cx="609600" cy="119634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9789160" y="4579620"/>
            <a:ext cx="579120" cy="762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3542" t="21111" r="19583" b="21759"/>
          <a:stretch>
            <a:fillRect/>
          </a:stretch>
        </p:blipFill>
        <p:spPr>
          <a:xfrm>
            <a:off x="91440" y="259080"/>
            <a:ext cx="11871960" cy="5447665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Sketchy_SerifHand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389</Words>
  <Application>WPS Presentation</Application>
  <PresentationFormat>Widescreen</PresentationFormat>
  <Paragraphs>39</Paragraphs>
  <Slides>18</Slides>
  <Notes>1</Notes>
  <HiddenSlides>0</HiddenSlides>
  <MMClips>12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4" baseType="lpstr">
      <vt:lpstr>Arial</vt:lpstr>
      <vt:lpstr>SimSun</vt:lpstr>
      <vt:lpstr>Wingdings</vt:lpstr>
      <vt:lpstr>The Hand</vt:lpstr>
      <vt:lpstr>Modern Love</vt:lpstr>
      <vt:lpstr>Segoe Print</vt:lpstr>
      <vt:lpstr>Pristina</vt:lpstr>
      <vt:lpstr>Kozuka Mincho Pr6N EL</vt:lpstr>
      <vt:lpstr>Yu Mincho Light</vt:lpstr>
      <vt:lpstr>Microsoft YaHei</vt:lpstr>
      <vt:lpstr>Arial Unicode MS</vt:lpstr>
      <vt:lpstr>Calibri</vt:lpstr>
      <vt:lpstr>Calibri Light</vt:lpstr>
      <vt:lpstr>Modern Love</vt:lpstr>
      <vt:lpstr>SketchyVTI</vt:lpstr>
      <vt:lpstr>Office Theme</vt:lpstr>
      <vt:lpstr>Unit starter:</vt:lpstr>
      <vt:lpstr>PowerPoint 演示文稿</vt:lpstr>
      <vt:lpstr>Listen and sing along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Unit starter: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starter:</dc:title>
  <dc:creator>CHAU HO</dc:creator>
  <cp:lastModifiedBy>HP</cp:lastModifiedBy>
  <cp:revision>27</cp:revision>
  <dcterms:created xsi:type="dcterms:W3CDTF">2020-08-24T10:44:00Z</dcterms:created>
  <dcterms:modified xsi:type="dcterms:W3CDTF">2021-09-28T06:01:24Z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1033-11.2.0.10224</vt:lpwstr>
  </property>
</Properties>
</file>